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177111B-98D8-4240-96F5-C3261B3D171B}" type="datetimeFigureOut">
              <a:rPr lang="cs-CZ" smtClean="0"/>
              <a:t>29.08.2025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6670D90-2508-4755-A7E1-72E4349D181F}" type="slidenum">
              <a:rPr lang="cs-CZ" smtClean="0"/>
              <a:t>‹#›</a:t>
            </a:fld>
            <a:endParaRPr lang="cs-CZ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4940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11B-98D8-4240-96F5-C3261B3D171B}" type="datetimeFigureOut">
              <a:rPr lang="cs-CZ" smtClean="0"/>
              <a:t>29.08.2025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0D90-2508-4755-A7E1-72E4349D18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75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11B-98D8-4240-96F5-C3261B3D171B}" type="datetimeFigureOut">
              <a:rPr lang="cs-CZ" smtClean="0"/>
              <a:t>29.08.2025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0D90-2508-4755-A7E1-72E4349D18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08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11B-98D8-4240-96F5-C3261B3D171B}" type="datetimeFigureOut">
              <a:rPr lang="cs-CZ" smtClean="0"/>
              <a:t>29.08.2025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0D90-2508-4755-A7E1-72E4349D18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42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77111B-98D8-4240-96F5-C3261B3D171B}" type="datetimeFigureOut">
              <a:rPr lang="cs-CZ" smtClean="0"/>
              <a:t>29.08.2025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670D90-2508-4755-A7E1-72E4349D18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88630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11B-98D8-4240-96F5-C3261B3D171B}" type="datetimeFigureOut">
              <a:rPr lang="cs-CZ" smtClean="0"/>
              <a:t>29.08.2025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0D90-2508-4755-A7E1-72E4349D18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94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11B-98D8-4240-96F5-C3261B3D171B}" type="datetimeFigureOut">
              <a:rPr lang="cs-CZ" smtClean="0"/>
              <a:t>29.08.2025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0D90-2508-4755-A7E1-72E4349D18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34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11B-98D8-4240-96F5-C3261B3D171B}" type="datetimeFigureOut">
              <a:rPr lang="cs-CZ" smtClean="0"/>
              <a:t>29.08.2025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0D90-2508-4755-A7E1-72E4349D18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38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111B-98D8-4240-96F5-C3261B3D171B}" type="datetimeFigureOut">
              <a:rPr lang="cs-CZ" smtClean="0"/>
              <a:t>29.08.2025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0D90-2508-4755-A7E1-72E4349D18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72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77111B-98D8-4240-96F5-C3261B3D171B}" type="datetimeFigureOut">
              <a:rPr lang="cs-CZ" smtClean="0"/>
              <a:t>29.08.2025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670D90-2508-4755-A7E1-72E4349D181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245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77111B-98D8-4240-96F5-C3261B3D171B}" type="datetimeFigureOut">
              <a:rPr lang="cs-CZ" smtClean="0"/>
              <a:t>29.08.2025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670D90-2508-4755-A7E1-72E4349D181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288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177111B-98D8-4240-96F5-C3261B3D171B}" type="datetimeFigureOut">
              <a:rPr lang="cs-CZ" smtClean="0"/>
              <a:t>29.08.2025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6670D90-2508-4755-A7E1-72E4349D181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0" y="376"/>
            <a:ext cx="7066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162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ssoh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Podpisy dokumentace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Intranet</a:t>
            </a:r>
            <a:br>
              <a:rPr lang="cs-CZ" dirty="0" smtClean="0"/>
            </a:br>
            <a:r>
              <a:rPr lang="cs-CZ" dirty="0" smtClean="0"/>
              <a:t>Střední školy Olgy Havlové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443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75"/>
          <a:stretch/>
        </p:blipFill>
        <p:spPr>
          <a:xfrm>
            <a:off x="0" y="0"/>
            <a:ext cx="9948334" cy="234526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997176" y="2857500"/>
            <a:ext cx="198966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Kliknutím na logo školy se kdykoliv dostanete na úvodní stránku.</a:t>
            </a:r>
            <a:endParaRPr lang="cs-CZ" dirty="0"/>
          </a:p>
        </p:txBody>
      </p:sp>
      <p:cxnSp>
        <p:nvCxnSpPr>
          <p:cNvPr id="6" name="Přímá spojnice se šipkou 5"/>
          <p:cNvCxnSpPr>
            <a:stCxn id="5" idx="1"/>
          </p:cNvCxnSpPr>
          <p:nvPr/>
        </p:nvCxnSpPr>
        <p:spPr>
          <a:xfrm flipH="1" flipV="1">
            <a:off x="2531533" y="685800"/>
            <a:ext cx="4465643" cy="27718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7" t="85168" r="1542" b="-2547"/>
          <a:stretch/>
        </p:blipFill>
        <p:spPr>
          <a:xfrm>
            <a:off x="2729453" y="5037424"/>
            <a:ext cx="3632200" cy="112630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997176" y="4143465"/>
            <a:ext cx="198966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Nyní je třeba zadat a zkontrolovat záznamy ve školní matrice.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6070600" y="4843597"/>
            <a:ext cx="926576" cy="6766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0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60733" cy="6847457"/>
          </a:xfrm>
        </p:spPr>
      </p:pic>
      <p:sp>
        <p:nvSpPr>
          <p:cNvPr id="5" name="TextovéPole 4"/>
          <p:cNvSpPr txBox="1"/>
          <p:nvPr/>
        </p:nvSpPr>
        <p:spPr>
          <a:xfrm>
            <a:off x="2679176" y="5244132"/>
            <a:ext cx="198966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To, co je označeno hvězdičkou, je nutné vyplnit.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1752600" y="5944264"/>
            <a:ext cx="926576" cy="6766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3839109" y="471158"/>
            <a:ext cx="198966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Zadejte požadovaný údaj.</a:t>
            </a:r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2912533" y="1171290"/>
            <a:ext cx="926576" cy="6766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7937500" y="471158"/>
            <a:ext cx="198966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Potvrďte jeho správnost kliknutím.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7010924" y="1171290"/>
            <a:ext cx="926576" cy="6766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8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3154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7038331" y="5428039"/>
            <a:ext cx="198966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Dokument podepište.</a:t>
            </a:r>
          </a:p>
          <a:p>
            <a:r>
              <a:rPr lang="cs-CZ" dirty="0" smtClean="0"/>
              <a:t>Už víte jak.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4648200" y="5889704"/>
            <a:ext cx="2386767" cy="506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7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00119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8198264" y="1710035"/>
            <a:ext cx="1989666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Pokud je vše potřebné splněno, vpravo na hlavní stránce neuvidíte žádný výstražný obdélník.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5808133" y="2171700"/>
            <a:ext cx="2386767" cy="506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4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Vám za spolupráci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případě potřeby se obraťte na správce sítě:</a:t>
            </a:r>
          </a:p>
          <a:p>
            <a:pPr lvl="1"/>
            <a:r>
              <a:rPr lang="cs-CZ" dirty="0" smtClean="0"/>
              <a:t>770 187 181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270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Přihlaste se k intranetu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Své uživatelské jméno a heslo má každý žák</a:t>
            </a:r>
          </a:p>
          <a:p>
            <a:r>
              <a:rPr lang="cs-CZ" dirty="0" smtClean="0"/>
              <a:t>Své uživatelské jméno a heslo má každý rodič</a:t>
            </a:r>
          </a:p>
          <a:p>
            <a:endParaRPr lang="cs-CZ" dirty="0"/>
          </a:p>
          <a:p>
            <a:r>
              <a:rPr lang="cs-CZ" dirty="0" smtClean="0">
                <a:hlinkClick r:id="rId2"/>
              </a:rPr>
              <a:t>www.ssoh.cz</a:t>
            </a:r>
            <a:endParaRPr lang="cs-CZ" dirty="0" smtClean="0"/>
          </a:p>
          <a:p>
            <a:pPr lvl="1"/>
            <a:r>
              <a:rPr lang="cs-CZ" dirty="0" smtClean="0"/>
              <a:t>Záložka „Žáci a rodiče“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35"/>
          <a:stretch/>
        </p:blipFill>
        <p:spPr>
          <a:xfrm>
            <a:off x="711200" y="4546600"/>
            <a:ext cx="9948334" cy="89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8334" cy="6715127"/>
          </a:xfrm>
        </p:spPr>
      </p:pic>
      <p:sp>
        <p:nvSpPr>
          <p:cNvPr id="5" name="TextovéPole 4"/>
          <p:cNvSpPr txBox="1"/>
          <p:nvPr/>
        </p:nvSpPr>
        <p:spPr>
          <a:xfrm>
            <a:off x="9838267" y="1989667"/>
            <a:ext cx="1989666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Po přihlášení:</a:t>
            </a:r>
          </a:p>
          <a:p>
            <a:r>
              <a:rPr lang="cs-CZ" dirty="0" smtClean="0"/>
              <a:t>V pravé části </a:t>
            </a:r>
            <a:r>
              <a:rPr lang="cs-CZ" dirty="0"/>
              <a:t>V</a:t>
            </a:r>
            <a:r>
              <a:rPr lang="cs-CZ" dirty="0" smtClean="0"/>
              <a:t>ás intranet upozorní na dosud neprovedené úkony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9262534" y="3698347"/>
            <a:ext cx="575733" cy="7450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39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8509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9198509" y="982239"/>
            <a:ext cx="1989666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Se všemi dokumenty je třeba se seznámit a elektronicky podepsat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8622776" y="2413921"/>
            <a:ext cx="575733" cy="7450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0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95396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6698761" y="795972"/>
            <a:ext cx="198966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Pokud Vás intranet nezná, vyplňte své jméno a příjmení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6119663" y="1257637"/>
            <a:ext cx="575733" cy="7450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425" y="2715682"/>
            <a:ext cx="4001375" cy="278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696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7041696" y="3107372"/>
            <a:ext cx="198966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Doplňte požadované informace.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6462598" y="3569037"/>
            <a:ext cx="575733" cy="7450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7038331" y="5428039"/>
            <a:ext cx="198966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Dokument podepište.</a:t>
            </a:r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4648200" y="5889704"/>
            <a:ext cx="2386767" cy="506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01" y="1270000"/>
            <a:ext cx="3823932" cy="3581400"/>
          </a:xfrm>
        </p:spPr>
      </p:pic>
      <p:sp>
        <p:nvSpPr>
          <p:cNvPr id="5" name="TextovéPole 4"/>
          <p:cNvSpPr txBox="1"/>
          <p:nvPr/>
        </p:nvSpPr>
        <p:spPr>
          <a:xfrm>
            <a:off x="5520268" y="2092358"/>
            <a:ext cx="198966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Jako podpis slouží Vaše heslo k intranetu.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4944535" y="2978680"/>
            <a:ext cx="575733" cy="7450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07824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4529666" y="1862667"/>
            <a:ext cx="1989666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Jestliže je dokument podepsaný, zobrazí se QR kód s Vašim jménem a časem podpisu.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3953933" y="3571347"/>
            <a:ext cx="575733" cy="7450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2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53283" cy="6858000"/>
          </a:xfrm>
        </p:spPr>
      </p:pic>
      <p:sp>
        <p:nvSpPr>
          <p:cNvPr id="7" name="TextovéPole 6"/>
          <p:cNvSpPr txBox="1"/>
          <p:nvPr/>
        </p:nvSpPr>
        <p:spPr>
          <a:xfrm>
            <a:off x="8614309" y="1574906"/>
            <a:ext cx="1989666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Vyplněné a podepsané dokumenty jsou podbarveny zeleně.</a:t>
            </a:r>
            <a:endParaRPr lang="cs-CZ" dirty="0"/>
          </a:p>
        </p:txBody>
      </p:sp>
      <p:cxnSp>
        <p:nvCxnSpPr>
          <p:cNvPr id="8" name="Přímá spojnice se šipkou 7"/>
          <p:cNvCxnSpPr>
            <a:stCxn id="7" idx="1"/>
          </p:cNvCxnSpPr>
          <p:nvPr/>
        </p:nvCxnSpPr>
        <p:spPr>
          <a:xfrm flipH="1" flipV="1">
            <a:off x="7505177" y="1574907"/>
            <a:ext cx="1109132" cy="7386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9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Vlastní 1">
      <a:dk1>
        <a:srgbClr val="2C2C2C"/>
      </a:dk1>
      <a:lt1>
        <a:srgbClr val="FFFFFF"/>
      </a:lt1>
      <a:dk2>
        <a:srgbClr val="EE0022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22</TotalTime>
  <Words>182</Words>
  <Application>Microsoft Office PowerPoint</Application>
  <PresentationFormat>Širokoúhlá obrazovka</PresentationFormat>
  <Paragraphs>28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Franklin Gothic Book</vt:lpstr>
      <vt:lpstr>Crop</vt:lpstr>
      <vt:lpstr>Podpisy dokumentace</vt:lpstr>
      <vt:lpstr>Přihlaste se k intranetu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Vám za spolupráci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Podpisy dokumentace</dc:title>
  <dc:creator>Účet Microsoft</dc:creator>
  <cp:lastModifiedBy>Účet Microsoft</cp:lastModifiedBy>
  <cp:revision>4</cp:revision>
  <dcterms:created xsi:type="dcterms:W3CDTF">2025-08-29T15:57:34Z</dcterms:created>
  <dcterms:modified xsi:type="dcterms:W3CDTF">2025-08-29T16:19:34Z</dcterms:modified>
</cp:coreProperties>
</file>